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96" y="7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AEF50-46C2-409D-A2CD-C254914D4BC1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2A8BD-207B-43F2-AD2B-CC7DE4497D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1213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AEF50-46C2-409D-A2CD-C254914D4BC1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2A8BD-207B-43F2-AD2B-CC7DE4497D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4401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AEF50-46C2-409D-A2CD-C254914D4BC1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2A8BD-207B-43F2-AD2B-CC7DE4497D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9613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AEF50-46C2-409D-A2CD-C254914D4BC1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2A8BD-207B-43F2-AD2B-CC7DE4497D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449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AEF50-46C2-409D-A2CD-C254914D4BC1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2A8BD-207B-43F2-AD2B-CC7DE4497D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7719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AEF50-46C2-409D-A2CD-C254914D4BC1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2A8BD-207B-43F2-AD2B-CC7DE4497D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773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AEF50-46C2-409D-A2CD-C254914D4BC1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2A8BD-207B-43F2-AD2B-CC7DE4497D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0156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AEF50-46C2-409D-A2CD-C254914D4BC1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2A8BD-207B-43F2-AD2B-CC7DE4497D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4810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AEF50-46C2-409D-A2CD-C254914D4BC1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2A8BD-207B-43F2-AD2B-CC7DE4497D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877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AEF50-46C2-409D-A2CD-C254914D4BC1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2A8BD-207B-43F2-AD2B-CC7DE4497D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161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AEF50-46C2-409D-A2CD-C254914D4BC1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2A8BD-207B-43F2-AD2B-CC7DE4497D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9585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7AEF50-46C2-409D-A2CD-C254914D4BC1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2A8BD-207B-43F2-AD2B-CC7DE4497D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0147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catherineasquithgallery.com/uploads/posts/2021-02/1613126142_1-p-fon-zheltii-osen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4944" y="527304"/>
            <a:ext cx="3108959" cy="250850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416" y="527304"/>
            <a:ext cx="2883407" cy="250385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336" y="527304"/>
            <a:ext cx="2987040" cy="250850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46" r="15742"/>
          <a:stretch/>
        </p:blipFill>
        <p:spPr>
          <a:xfrm>
            <a:off x="1865376" y="3307080"/>
            <a:ext cx="3462527" cy="294970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00" t="2833" r="21700" b="9389"/>
          <a:stretch/>
        </p:blipFill>
        <p:spPr>
          <a:xfrm>
            <a:off x="6175248" y="3307080"/>
            <a:ext cx="3249168" cy="2949702"/>
          </a:xfrm>
          <a:prstGeom prst="snip2DiagRect">
            <a:avLst>
              <a:gd name="adj1" fmla="val 635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4733075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</cp:revision>
  <dcterms:created xsi:type="dcterms:W3CDTF">2022-10-05T05:18:17Z</dcterms:created>
  <dcterms:modified xsi:type="dcterms:W3CDTF">2022-10-05T05:26:09Z</dcterms:modified>
</cp:coreProperties>
</file>