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BDF2-2992-41EB-AE0C-14CC444CCBD6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E3C0-1783-4B36-8F2E-8512A3B0E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97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BDF2-2992-41EB-AE0C-14CC444CCBD6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E3C0-1783-4B36-8F2E-8512A3B0E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078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BDF2-2992-41EB-AE0C-14CC444CCBD6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E3C0-1783-4B36-8F2E-8512A3B0E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45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BDF2-2992-41EB-AE0C-14CC444CCBD6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E3C0-1783-4B36-8F2E-8512A3B0E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03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BDF2-2992-41EB-AE0C-14CC444CCBD6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E3C0-1783-4B36-8F2E-8512A3B0E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05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BDF2-2992-41EB-AE0C-14CC444CCBD6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E3C0-1783-4B36-8F2E-8512A3B0E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34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BDF2-2992-41EB-AE0C-14CC444CCBD6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E3C0-1783-4B36-8F2E-8512A3B0E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58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BDF2-2992-41EB-AE0C-14CC444CCBD6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E3C0-1783-4B36-8F2E-8512A3B0E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08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BDF2-2992-41EB-AE0C-14CC444CCBD6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E3C0-1783-4B36-8F2E-8512A3B0E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40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BDF2-2992-41EB-AE0C-14CC444CCBD6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E3C0-1783-4B36-8F2E-8512A3B0E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7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0BDF2-2992-41EB-AE0C-14CC444CCBD6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E3C0-1783-4B36-8F2E-8512A3B0E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8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0BDF2-2992-41EB-AE0C-14CC444CCBD6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E3C0-1783-4B36-8F2E-8512A3B0E6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nformburo.kz/storage/photos/84/main/xjO9J6sga6ru0LHlu4kFxe41vQnoBOxVzg5KF32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2912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2024-03-15T05:00:56Z</dcterms:created>
  <dcterms:modified xsi:type="dcterms:W3CDTF">2024-03-15T05:01:36Z</dcterms:modified>
</cp:coreProperties>
</file>