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8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72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486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43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96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16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43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871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16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6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68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66267-97E8-43BB-BFC7-A1EC6EAFF5F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F821A-0FC1-48D7-8C04-253D68D713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5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54000" y="1498600"/>
            <a:ext cx="8076878" cy="2647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kk-KZ" sz="5734" b="1" dirty="0">
                <a:solidFill>
                  <a:srgbClr val="1836B2"/>
                </a:solidFill>
                <a:latin typeface="Arial" panose="020B0604020202020204" pitchFamily="34" charset="0"/>
                <a:ea typeface="Fira Sans Ultra-Bold"/>
                <a:cs typeface="Arial" panose="020B0604020202020204" pitchFamily="34" charset="0"/>
                <a:sym typeface="Fira Sans Ultra-Bold"/>
              </a:rPr>
              <a:t>Мектепке дейінгі білім беруді ваучерлік қаржыландыру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7658628" y="4481113"/>
            <a:ext cx="5302317" cy="4592302"/>
            <a:chOff x="0" y="0"/>
            <a:chExt cx="6202680" cy="53721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202680" cy="5372100"/>
            </a:xfrm>
            <a:custGeom>
              <a:avLst/>
              <a:gdLst/>
              <a:ahLst/>
              <a:cxnLst/>
              <a:rect l="l" t="t" r="r" b="b"/>
              <a:pathLst>
                <a:path w="6202680" h="5372100">
                  <a:moveTo>
                    <a:pt x="4652010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4652010" y="5372100"/>
                  </a:lnTo>
                  <a:lnTo>
                    <a:pt x="6202680" y="2686050"/>
                  </a:lnTo>
                  <a:lnTo>
                    <a:pt x="4652010" y="0"/>
                  </a:lnTo>
                  <a:close/>
                </a:path>
              </a:pathLst>
            </a:custGeom>
            <a:solidFill>
              <a:srgbClr val="A066CB"/>
            </a:solidFill>
          </p:spPr>
        </p:sp>
      </p:grpSp>
      <p:grpSp>
        <p:nvGrpSpPr>
          <p:cNvPr id="7" name="Group 7"/>
          <p:cNvGrpSpPr/>
          <p:nvPr/>
        </p:nvGrpSpPr>
        <p:grpSpPr>
          <a:xfrm>
            <a:off x="9540842" y="1606024"/>
            <a:ext cx="5302317" cy="4592302"/>
            <a:chOff x="0" y="0"/>
            <a:chExt cx="6202680" cy="53721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202680" cy="5372100"/>
            </a:xfrm>
            <a:custGeom>
              <a:avLst/>
              <a:gdLst/>
              <a:ahLst/>
              <a:cxnLst/>
              <a:rect l="l" t="t" r="r" b="b"/>
              <a:pathLst>
                <a:path w="6202680" h="5372100">
                  <a:moveTo>
                    <a:pt x="4652010" y="0"/>
                  </a:moveTo>
                  <a:lnTo>
                    <a:pt x="1550670" y="0"/>
                  </a:lnTo>
                  <a:lnTo>
                    <a:pt x="0" y="2686050"/>
                  </a:lnTo>
                  <a:lnTo>
                    <a:pt x="1550670" y="5372100"/>
                  </a:lnTo>
                  <a:lnTo>
                    <a:pt x="4652010" y="5372100"/>
                  </a:lnTo>
                  <a:lnTo>
                    <a:pt x="6202680" y="2686050"/>
                  </a:lnTo>
                  <a:lnTo>
                    <a:pt x="4652010" y="0"/>
                  </a:lnTo>
                  <a:close/>
                </a:path>
              </a:pathLst>
            </a:custGeom>
            <a:solidFill>
              <a:srgbClr val="1836B2"/>
            </a:solidFill>
          </p:spPr>
        </p:sp>
      </p:grpSp>
    </p:spTree>
    <p:extLst>
      <p:ext uri="{BB962C8B-B14F-4D97-AF65-F5344CB8AC3E}">
        <p14:creationId xmlns:p14="http://schemas.microsoft.com/office/powerpoint/2010/main" val="40665879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Fira Sans Ultra-Bold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2025-11-24T06:32:18Z</dcterms:created>
  <dcterms:modified xsi:type="dcterms:W3CDTF">2025-11-24T06:32:26Z</dcterms:modified>
</cp:coreProperties>
</file>